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7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-306" y="534"/>
      </p:cViewPr>
      <p:guideLst>
        <p:guide orient="horz" pos="157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3B6E-0891-4500-B3DC-4491B7BC6163}" type="datetimeFigureOut">
              <a:rPr lang="zh-CN" altLang="en-US" smtClean="0"/>
              <a:pPr/>
              <a:t>2016/9/12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BBB2-BA30-441E-8623-FB8CE7A4E26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163" descr="未标题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077"/>
          <a:stretch/>
        </p:blipFill>
        <p:spPr bwMode="auto">
          <a:xfrm>
            <a:off x="0" y="0"/>
            <a:ext cx="9144000" cy="513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836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3B6E-0891-4500-B3DC-4491B7BC6163}" type="datetimeFigureOut">
              <a:rPr lang="zh-CN" altLang="en-US" smtClean="0"/>
              <a:pPr/>
              <a:t>2016/9/12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BBB2-BA30-441E-8623-FB8CE7A4E2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2945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3B6E-0891-4500-B3DC-4491B7BC6163}" type="datetimeFigureOut">
              <a:rPr lang="zh-CN" altLang="en-US" smtClean="0"/>
              <a:pPr/>
              <a:t>2016/9/12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BBB2-BA30-441E-8623-FB8CE7A4E2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31827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3B6E-0891-4500-B3DC-4491B7BC6163}" type="datetimeFigureOut">
              <a:rPr lang="zh-CN" altLang="en-US" smtClean="0"/>
              <a:pPr/>
              <a:t>2016/9/12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BBB2-BA30-441E-8623-FB8CE7A4E2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201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3B6E-0891-4500-B3DC-4491B7BC6163}" type="datetimeFigureOut">
              <a:rPr lang="zh-CN" altLang="en-US" smtClean="0"/>
              <a:pPr/>
              <a:t>2016/9/12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BBB2-BA30-441E-8623-FB8CE7A4E2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1410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3B6E-0891-4500-B3DC-4491B7BC6163}" type="datetimeFigureOut">
              <a:rPr lang="zh-CN" altLang="en-US" smtClean="0"/>
              <a:pPr/>
              <a:t>2016/9/12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BBB2-BA30-441E-8623-FB8CE7A4E2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4893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3B6E-0891-4500-B3DC-4491B7BC6163}" type="datetimeFigureOut">
              <a:rPr lang="zh-CN" altLang="en-US" smtClean="0"/>
              <a:pPr/>
              <a:t>2016/9/12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BBB2-BA30-441E-8623-FB8CE7A4E2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8272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3B6E-0891-4500-B3DC-4491B7BC6163}" type="datetimeFigureOut">
              <a:rPr lang="zh-CN" altLang="en-US" smtClean="0"/>
              <a:pPr/>
              <a:t>2016/9/12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BBB2-BA30-441E-8623-FB8CE7A4E2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13601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3B6E-0891-4500-B3DC-4491B7BC6163}" type="datetimeFigureOut">
              <a:rPr lang="zh-CN" altLang="en-US" smtClean="0"/>
              <a:pPr/>
              <a:t>2016/9/12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BBB2-BA30-441E-8623-FB8CE7A4E2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7079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3B6E-0891-4500-B3DC-4491B7BC6163}" type="datetimeFigureOut">
              <a:rPr lang="zh-CN" altLang="en-US" smtClean="0"/>
              <a:pPr/>
              <a:t>2016/9/12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BBB2-BA30-441E-8623-FB8CE7A4E2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3175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3B6E-0891-4500-B3DC-4491B7BC6163}" type="datetimeFigureOut">
              <a:rPr lang="zh-CN" altLang="en-US" smtClean="0"/>
              <a:pPr/>
              <a:t>2016/9/12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BBB2-BA30-441E-8623-FB8CE7A4E2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2033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33B6E-0891-4500-B3DC-4491B7BC6163}" type="datetimeFigureOut">
              <a:rPr lang="zh-CN" altLang="en-US" smtClean="0"/>
              <a:pPr/>
              <a:t>2016/9/12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9BBB2-BA30-441E-8623-FB8CE7A4E2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204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4" descr="1247539615741669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18" b="2216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79"/>
          <p:cNvSpPr txBox="1">
            <a:spLocks noChangeArrowheads="1"/>
          </p:cNvSpPr>
          <p:nvPr/>
        </p:nvSpPr>
        <p:spPr bwMode="auto">
          <a:xfrm>
            <a:off x="971600" y="1635646"/>
            <a:ext cx="7391400" cy="93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粗雅宋_GBK" panose="02000000000000000000" pitchFamily="2" charset="-122"/>
                <a:ea typeface="方正粗雅宋_GBK" panose="02000000000000000000" pitchFamily="2" charset="-122"/>
              </a:rPr>
              <a:t>促进全域旅游</a:t>
            </a:r>
            <a:r>
              <a:rPr lang="zh-CN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粗雅宋_GBK" panose="02000000000000000000" pitchFamily="2" charset="-122"/>
                <a:ea typeface="方正粗雅宋_GBK" panose="02000000000000000000" pitchFamily="2" charset="-122"/>
              </a:rPr>
              <a:t>发展的</a:t>
            </a:r>
            <a:r>
              <a:rPr lang="zh-CN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粗雅宋_GBK" panose="02000000000000000000" pitchFamily="2" charset="-122"/>
                <a:ea typeface="方正粗雅宋_GBK" panose="02000000000000000000" pitchFamily="2" charset="-122"/>
              </a:rPr>
              <a:t>天津倡议</a:t>
            </a:r>
            <a:endParaRPr lang="zh-CN" alt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方正粗雅宋_GBK" panose="02000000000000000000" pitchFamily="2" charset="-122"/>
              <a:ea typeface="方正粗雅宋_GBK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3500444"/>
            <a:ext cx="100013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石</a:t>
            </a:r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培</a:t>
            </a:r>
            <a:r>
              <a:rPr lang="zh-CN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华</a:t>
            </a:r>
            <a:endParaRPr lang="en-US" altLang="zh-CN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南开大学教授、</a:t>
            </a:r>
            <a:r>
              <a:rPr lang="zh-CN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现代旅游业发展协同创新中心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主任，</a:t>
            </a:r>
            <a:r>
              <a:rPr lang="zh-CN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中国旅游智库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秘书长</a:t>
            </a:r>
            <a:endParaRPr lang="zh-CN" altLang="zh-CN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zh-CN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707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2.sinaimg.cn/crop.0.0.640.359.1000.562/75d1b12bjw1f6f4bzhm8zj20hs0dcab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97"/>
          <a:stretch/>
        </p:blipFill>
        <p:spPr bwMode="auto">
          <a:xfrm>
            <a:off x="-11544" y="-5575"/>
            <a:ext cx="9155544" cy="515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1131590"/>
            <a:ext cx="9144000" cy="2448272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39552" y="1347614"/>
            <a:ext cx="82809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八是发起研究生大学生全域旅游研究计划。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与全域旅游研究监测基地合作，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支持院校科研机构博士生、研究生、大学生开展全域旅游研究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，撰写相关研究论文，丰富全域旅游理论研究成果体系。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035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13.sinaimg.cn/mw690/005Efv5fty6PFcRR8Icbc&amp;69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27" r="3428"/>
          <a:stretch/>
        </p:blipFill>
        <p:spPr bwMode="auto">
          <a:xfrm>
            <a:off x="0" y="0"/>
            <a:ext cx="9144000" cy="512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1131590"/>
            <a:ext cx="9144000" cy="2448272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39552" y="1347614"/>
            <a:ext cx="828092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九是发起成立全域旅游创新宣传推广联盟。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与媒体、新媒体等机构合作，共同开展全域旅游宣传推广，研究全域旅游创新模式。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1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wxapido.com/images/slide-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58" r="30959"/>
          <a:stretch/>
        </p:blipFill>
        <p:spPr bwMode="auto">
          <a:xfrm>
            <a:off x="0" y="-25334"/>
            <a:ext cx="9144000" cy="516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1131590"/>
            <a:ext cx="9144000" cy="244827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39552" y="1203598"/>
            <a:ext cx="777686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十是发起组建全域旅游创新分享的微信群。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由现代旅游业发展协同创新中心发起，欢迎对全域感兴趣的同仁组建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全域圈（微信群）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>
              <a:lnSpc>
                <a:spcPct val="150000"/>
              </a:lnSpc>
            </a:pPr>
            <a:endPara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48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005572"/>
            <a:ext cx="51845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为更好的服务全国全域旅游发展，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南开大学、中山大学、国家信息中心等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共建创建的现代旅游业发展协同创新中心，以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南开大学为基地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，发出以下十条倡议，欢迎感兴趣的相关单位机构积极加盟。</a:t>
            </a:r>
          </a:p>
          <a:p>
            <a:pPr>
              <a:lnSpc>
                <a:spcPct val="150000"/>
              </a:lnSpc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8" name="Picture 2" descr="http://images.quanjing.com/chineseview046/high/382-024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4509" y="1203598"/>
            <a:ext cx="3085839" cy="194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166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2.sinaimg.cn/cj/2015/0319/U11399P31DT201503191445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82"/>
          <a:stretch/>
        </p:blipFill>
        <p:spPr bwMode="auto">
          <a:xfrm>
            <a:off x="0" y="10677"/>
            <a:ext cx="9144000" cy="513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0" y="1131590"/>
            <a:ext cx="9144000" cy="2448272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39552" y="1347614"/>
            <a:ext cx="82809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一、发起全国全域旅游发展协同创新联盟。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按照“智库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资本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+”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的模式，吸收有实力的旅游规划设计、投资机构、教育科研机构、互联网公司等，组建服务推进全域旅游发展的协同创新联盟。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75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74568"/>
            <a:ext cx="784887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二、发起建立全国全域旅游监测研究基地。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在全国全域旅游示范区创建单位中，遴选有条件的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个左右不同类型的地区，与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当地合作建立全国全域旅游监测研究基地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，形成全域旅游监测研究网络，提供智库决策咨询、统计监测改革创新、跟踪研究辅导等支持服务。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218" name="Picture 2" descr="http://www.7tiaolong.net/web/zhangqiu/images/zq/201408051108537077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46" r="2032" b="15454"/>
          <a:stretch/>
        </p:blipFill>
        <p:spPr bwMode="auto">
          <a:xfrm>
            <a:off x="0" y="-812"/>
            <a:ext cx="9144000" cy="514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1131590"/>
            <a:ext cx="9144000" cy="2862902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39552" y="1347614"/>
            <a:ext cx="828092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二、发起建立全国全域旅游监测研究基地。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在全国全域旅游示范区创建单位中，遴选有条件的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个左右不同类型的地区，与当地合作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建立全国全域旅游监测研究基地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，形成全域旅游监测研究网络，提供智库决策咨询、统计监测改革创新、跟踪研究辅导等支持服务。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2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pic4.nipic.com/20091103/3648460_152539563166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28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1131590"/>
            <a:ext cx="9144000" cy="2862902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39552" y="1347614"/>
            <a:ext cx="784887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三是发起组建全域旅游协同创新服务平台。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依托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现代旅游业发展协同创新中心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，建设全国全域旅游网，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建立全域旅游研究交流基地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；面向全国乃至国际，组合推动全域旅游发展的专家库和人才库。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2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74568"/>
            <a:ext cx="784887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四是发起出版全域旅游发展案例研究丛书。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由现代旅游业发展协同创新中心和中国旅游出版社联合并出资，针对各省市区及全域旅游发展进展好有经验的地区，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总结出版全域旅游发展案例丛书。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2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74568"/>
            <a:ext cx="784887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五是发起组织全域旅游创新发展研究计划。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现代旅游业发展协同创新中心将设立一批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全域旅游研究课题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，欢迎申报，同时，欢迎各地需要研究全域旅游的，与中心合作，联合组织开展相关研究。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2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hotocdn.sohu.com/20150127/mp722349_1422334728310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36" t="6271" r="6453" b="11601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1131590"/>
            <a:ext cx="9144000" cy="244827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39552" y="1203598"/>
            <a:ext cx="777686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六是发起组织全域旅游创新发展培训计划。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在全国组织高水平有经验专家成立全域旅游讲师团，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在南开大学建立全域旅游培训基地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，采取进校园、到地方或组织外地考察学习等方式，开展多样化培训。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376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67.gkzhan.com/9/20151015/6358050059114272064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18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1131590"/>
            <a:ext cx="9144000" cy="2448272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39552" y="1347614"/>
            <a:ext cx="82809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七是发起推进全域旅游统计评价体系创新。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组织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统计、大数据、互联网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等专业机构和专家，研究全域旅游验收考核的指标体系，发起研究建立全域旅游统计评价联盟，形成第三方统计评价平台。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358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606</Words>
  <Application>Microsoft Office PowerPoint</Application>
  <PresentationFormat>全屏显示(16:9)</PresentationFormat>
  <Paragraphs>26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hwy</dc:creator>
  <cp:lastModifiedBy>zhongkejingyuan</cp:lastModifiedBy>
  <cp:revision>9</cp:revision>
  <dcterms:created xsi:type="dcterms:W3CDTF">2016-09-09T10:03:18Z</dcterms:created>
  <dcterms:modified xsi:type="dcterms:W3CDTF">2016-09-12T08:32:41Z</dcterms:modified>
</cp:coreProperties>
</file>